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6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50F23C-7431-4C64-94E1-7AD702AA54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D1C8A321-BAE7-4517-9A43-8DB74273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D4B16C9E-FFD2-4CE0-8110-18B75DABD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C323A3-2F7A-4117-A8D3-C692A38B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C09BDFD-B43C-4A94-BBD9-6A4269B4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5432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98CBA6-8338-4278-9E37-D0D04F88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18EB6B3-4DDF-4B49-B61F-E763B9995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C40BCA5-D3DD-4208-B7CF-F419915FB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4CD6707-AF1A-4D15-B858-0F2EAC0F2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D42C481F-D341-4985-877A-245DD495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327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BE8ED467-6B40-494E-86D7-38ABE592A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6997B2DB-443E-4CC1-9F75-E81D4C293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7FE0E13-73D3-4CB9-B946-94DE1B204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0512F8A-B0D0-42CE-ACD8-00518E9B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EA18C5E-ACB8-4322-BB94-EF080095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2985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8C43B8B-C10A-496E-9206-2D131260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0D35E71-1C96-4664-81F5-AE4380B00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1487C6B-0388-4B55-8F43-90394C89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E90BCD0E-57C1-428D-8400-4DC0DA34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2B718D1-1C6C-40C7-827D-96B0A2FB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985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E020173-21D8-4EEB-B831-89024AEAB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E57F5A7-8324-4056-87E4-DDD9128CD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9C3CA71-F835-48EC-B24C-166ABA76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4737C8E-D95E-4791-A7B4-18C2BFD1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0DEA054F-A101-4680-B172-377506FBE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810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A691638-0824-49B8-AAE7-4481588CE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47D2D8D-10E7-4801-AEA8-B015A53BF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E9A6341B-3D05-44B0-8BB9-C364FB368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C72033EF-0867-4561-91B7-E5FA378B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5BF61A9D-BFFF-4F5D-A0BA-50DB6E03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8204CC27-B6DE-4D3A-92EF-93563C60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325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6429F35-F0A8-48C8-95BC-97E68395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E80D15B-B2FC-4E6A-AA17-DD25CBBE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28B51E5A-A702-4A79-9AD4-2A9CD5ACC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14766239-DD4A-48D8-9C06-EBE72A3A3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8DEE2C66-BD69-49E5-8725-247DAD05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9EAA6BBF-25DC-49E0-8C81-5C1F89D2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214BA0B2-171B-4B55-884F-FC3EFD48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4E8E4E79-EDA7-40A4-9B08-B3CFCBFF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16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5CA9DC-B519-4B64-9DB8-A092600D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42426478-7A3B-4C01-8F4B-7BBCBCCB2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F47C5566-EA60-47D1-B60E-5BC4C9AD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8543B912-59C4-475B-80F6-C27DDAD1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02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12F92D9A-9B3C-440D-B89B-76B747FA4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178C859F-4F8D-4912-B9DE-7C9DBB442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989EB86-8803-42F6-82CF-34199593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91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3A0DCD4-BF8D-467C-B935-95AD3F492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105EFC7-AFFE-465F-9275-DE51C602B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E5C9E80-2F18-49BB-8170-1BE21632F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ECB518F-79FF-498D-80C4-6522DC633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E4F872E-27DA-42C7-ABC4-FF7A93CFC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4D05808-D3B2-4DA3-8644-06054AA2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634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F48034B-CD39-4218-85C2-FFD90306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DA7D7852-2178-4D41-92A5-F1EF99676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E80DF086-0EF5-4D31-8C32-8BA2A1A45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06E3DDE6-8920-4E6E-BC23-2960980F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BAA18F45-565D-4C86-9691-819C002F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CC3F0E1-00E8-4A21-BDF0-C09B0AE2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275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2FE14AB1-B1A5-4236-8244-B245214E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AEC4DCD0-0513-4767-9D1A-EC167E371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2A25B12-4AC6-4899-8B3D-7838AEFB0B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CCD19-BF92-4DCE-96D2-817667ADB6E0}" type="datetimeFigureOut">
              <a:rPr lang="et-EE" smtClean="0"/>
              <a:t>07.02.2020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EDB028E-9E6F-4A76-9A10-988FD4132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DA7B277-63C8-4D3B-88F2-431D3483F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41E53-87CA-48E4-9A55-0AD78AC2F21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565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lt 6" descr="Pilt, millel on kujutatud toit, siseruumis, pitsa, nõu&#10;&#10;Kirjeldus on genereeritud automaatselt ja see peaks olema täpne">
            <a:extLst>
              <a:ext uri="{FF2B5EF4-FFF2-40B4-BE49-F238E27FC236}">
                <a16:creationId xmlns:a16="http://schemas.microsoft.com/office/drawing/2014/main" id="{21B82469-F612-4DEC-A4BB-648EAF97D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61" y="776613"/>
            <a:ext cx="6039728" cy="4026485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  <p:pic>
        <p:nvPicPr>
          <p:cNvPr id="5" name="Pilt 4" descr="Pilt, millel on kujutatud toit, plaat, nõu, laud&#10;&#10;Kirjeldus on genereeritud automaatselt ja see peaks olema väga täpne">
            <a:extLst>
              <a:ext uri="{FF2B5EF4-FFF2-40B4-BE49-F238E27FC236}">
                <a16:creationId xmlns:a16="http://schemas.microsoft.com/office/drawing/2014/main" id="{AE6495B7-9B93-47C2-9114-BCEF6425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6970" r="13924" b="13066"/>
          <a:stretch/>
        </p:blipFill>
        <p:spPr>
          <a:xfrm rot="1800000">
            <a:off x="965990" y="713984"/>
            <a:ext cx="4083834" cy="2943615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  <p:pic>
        <p:nvPicPr>
          <p:cNvPr id="3" name="Pilt 2" descr="Pilt, millel on kujutatud toit, siseruumis, laud, sein&#10;&#10;Kirjeldus on genereeritud automaatselt ja see peaks olema väga täpne">
            <a:extLst>
              <a:ext uri="{FF2B5EF4-FFF2-40B4-BE49-F238E27FC236}">
                <a16:creationId xmlns:a16="http://schemas.microsoft.com/office/drawing/2014/main" id="{51DB1B47-9627-46FD-8D8F-78187ECB68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8236" r="11534" b="1744"/>
          <a:stretch/>
        </p:blipFill>
        <p:spPr>
          <a:xfrm rot="20700000">
            <a:off x="2671773" y="4008327"/>
            <a:ext cx="3599591" cy="2302238"/>
          </a:xfrm>
          <a:prstGeom prst="ellipse">
            <a:avLst/>
          </a:prstGeom>
          <a:ln w="57150">
            <a:solidFill>
              <a:schemeClr val="bg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0DCA4A-6D2F-463F-9AE8-FF2989A4CF33}"/>
              </a:ext>
            </a:extLst>
          </p:cNvPr>
          <p:cNvSpPr txBox="1"/>
          <p:nvPr/>
        </p:nvSpPr>
        <p:spPr>
          <a:xfrm>
            <a:off x="149249" y="4803098"/>
            <a:ext cx="2285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200" dirty="0"/>
              <a:t>tervislik</a:t>
            </a:r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76869B-F058-4393-A98A-FBBBFB381990}"/>
              </a:ext>
            </a:extLst>
          </p:cNvPr>
          <p:cNvSpPr txBox="1"/>
          <p:nvPr/>
        </p:nvSpPr>
        <p:spPr>
          <a:xfrm>
            <a:off x="7329420" y="5308465"/>
            <a:ext cx="3206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5400" dirty="0"/>
              <a:t>tavaline</a:t>
            </a:r>
          </a:p>
        </p:txBody>
      </p:sp>
    </p:spTree>
    <p:extLst>
      <p:ext uri="{BB962C8B-B14F-4D97-AF65-F5344CB8AC3E}">
        <p14:creationId xmlns:p14="http://schemas.microsoft.com/office/powerpoint/2010/main" val="42167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Office'i kujundus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Asko Uri</dc:creator>
  <cp:lastModifiedBy>Asko Uri</cp:lastModifiedBy>
  <cp:revision>4</cp:revision>
  <dcterms:created xsi:type="dcterms:W3CDTF">2018-02-24T19:46:15Z</dcterms:created>
  <dcterms:modified xsi:type="dcterms:W3CDTF">2020-02-07T09:04:05Z</dcterms:modified>
</cp:coreProperties>
</file>